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78" r:id="rId5"/>
    <p:sldId id="2477" r:id="rId6"/>
    <p:sldId id="2494" r:id="rId7"/>
    <p:sldId id="2493" r:id="rId8"/>
    <p:sldId id="2496" r:id="rId9"/>
    <p:sldId id="2495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the best item in League of Legends?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ABE97-973C-4388-8235-8878F0A1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69572" y="1343619"/>
            <a:ext cx="5417247" cy="466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AB03EC-2F83-4185-B1D3-62F88F31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48889" y="887239"/>
            <a:ext cx="8215417" cy="4678384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F20264-0432-4D18-B7B6-857A01F269B7}"/>
              </a:ext>
            </a:extLst>
          </p:cNvPr>
          <p:cNvSpPr txBox="1">
            <a:spLocks/>
          </p:cNvSpPr>
          <p:nvPr/>
        </p:nvSpPr>
        <p:spPr>
          <a:xfrm>
            <a:off x="3748889" y="4707005"/>
            <a:ext cx="8215417" cy="8586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Raw Riot API data for all items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</p:spTree>
    <p:extLst>
      <p:ext uri="{BB962C8B-B14F-4D97-AF65-F5344CB8AC3E}">
        <p14:creationId xmlns:p14="http://schemas.microsoft.com/office/powerpoint/2010/main" val="110838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785</TotalTime>
  <Words>455</Words>
  <Application>Microsoft Office PowerPoint</Application>
  <PresentationFormat>Widescreen</PresentationFormat>
  <Paragraphs>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What is the best item in League of Legends?</vt:lpstr>
      <vt:lpstr>What is the purpose of this course?</vt:lpstr>
      <vt:lpstr>PowerPoint Presentation</vt:lpstr>
      <vt:lpstr>What does the Riot API Provide?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61</cp:revision>
  <dcterms:created xsi:type="dcterms:W3CDTF">2020-12-14T19:35:28Z</dcterms:created>
  <dcterms:modified xsi:type="dcterms:W3CDTF">2022-05-01T21:45:28Z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